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0.4311926605504588</c:v>
                </c:pt>
                <c:pt idx="1">
                  <c:v>0.55963302752293576</c:v>
                </c:pt>
                <c:pt idx="2">
                  <c:v>0</c:v>
                </c:pt>
                <c:pt idx="3">
                  <c:v>9.1743119266055051E-3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0.84459459459459463</c:v>
                </c:pt>
                <c:pt idx="1">
                  <c:v>0.1554054054054054</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7.9510703363914373E-2</c:v>
                </c:pt>
                <c:pt idx="1">
                  <c:v>0.1314984709480122</c:v>
                </c:pt>
                <c:pt idx="2">
                  <c:v>0.31192660550458717</c:v>
                </c:pt>
                <c:pt idx="3">
                  <c:v>0.47706422018348632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0.61467889908256879</c:v>
                </c:pt>
                <c:pt idx="1">
                  <c:v>4.5871559633027532E-2</c:v>
                </c:pt>
                <c:pt idx="2">
                  <c:v>0.19571865443425079</c:v>
                </c:pt>
                <c:pt idx="3">
                  <c:v>9.480122324159021E-2</c:v>
                </c:pt>
                <c:pt idx="4">
                  <c:v>9.1743119266055051E-3</c:v>
                </c:pt>
                <c:pt idx="5">
                  <c:v>3.9755351681957193E-2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0.1419753086419753</c:v>
                </c:pt>
                <c:pt idx="1">
                  <c:v>0</c:v>
                </c:pt>
                <c:pt idx="2">
                  <c:v>0.58950617283950613</c:v>
                </c:pt>
                <c:pt idx="3">
                  <c:v>1.8518518518518521E-2</c:v>
                </c:pt>
                <c:pt idx="4">
                  <c:v>3.08641975308642E-3</c:v>
                </c:pt>
                <c:pt idx="5">
                  <c:v>0.13580246913580249</c:v>
                </c:pt>
                <c:pt idx="6">
                  <c:v>5.8641975308641972E-2</c:v>
                </c:pt>
                <c:pt idx="7">
                  <c:v>1.8518518518518521E-2</c:v>
                </c:pt>
                <c:pt idx="8">
                  <c:v>3.3950617283950622E-2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2">
                  <c:v>1</c:v>
                </c:pt>
                <c:pt idx="3">
                  <c:v>38</c:v>
                </c:pt>
                <c:pt idx="4">
                  <c:v>5</c:v>
                </c:pt>
                <c:pt idx="5">
                  <c:v>5</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10</c:v>
                </c:pt>
                <c:pt idx="1">
                  <c:v>33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4.9013790437219438</c:v>
                </c:pt>
                <c:pt idx="1">
                  <c:v>6.6247369826126041</c:v>
                </c:pt>
                <c:pt idx="2">
                  <c:v>6.3232065417479264</c:v>
                </c:pt>
                <c:pt idx="3" formatCode="General">
                  <c:v>6.9580555800114272</c:v>
                </c:pt>
                <c:pt idx="4">
                  <c:v>7.5936900343075839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6.4655850303107192</c:v>
                </c:pt>
                <c:pt idx="1">
                  <c:v>8.0716997595833799</c:v>
                </c:pt>
                <c:pt idx="2">
                  <c:v>7.3393608906108776</c:v>
                </c:pt>
                <c:pt idx="3" formatCode="General">
                  <c:v>7.8723268219443092</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7.7857027264903138</c:v>
                </c:pt>
                <c:pt idx="1">
                  <c:v>4.7592797367540554</c:v>
                </c:pt>
                <c:pt idx="2">
                  <c:v>8.0884949865919964</c:v>
                </c:pt>
                <c:pt idx="3">
                  <c:v>8.8146701021401661</c:v>
                </c:pt>
                <c:pt idx="4">
                  <c:v>8.8393450574889023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6.5806743221252262</c:v>
                </c:pt>
                <c:pt idx="1">
                  <c:v>3.896451143097206</c:v>
                </c:pt>
                <c:pt idx="2">
                  <c:v>7.6374498808406006</c:v>
                </c:pt>
                <c:pt idx="3">
                  <c:v>8.3923759285549409</c:v>
                </c:pt>
                <c:pt idx="4">
                  <c:v>8.4401685040398924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7.1167000767479101</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0.25657893482915028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0.1656082651260844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1.7289267012921785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0.16560826512608529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0.59401975010819807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0.78008279416124715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6.1495582332075616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0.26302920202095237</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0.36715137521344943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0.10235905839272341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1.068613991213347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0.10235905839272341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0.36715137521344943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0.57720256838353023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8.0884949865919964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0.49016346397055344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0.17129781398276211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1.7883247810264482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0.17129781398276123</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0.6144275744851857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0.7663636879964546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7.1120470104441704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0.18459098912783967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0.13441087566604804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1.4032303985925227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0.13441087566604804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0.48211793483967558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1.5129242652300414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4.7592797367540554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0.22335165802770263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7.3559732721404814E-2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0.76795313292561573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7.3559732721404814E-2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8.323221698138461E-2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8.663779304028381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8.5458855058758054E-2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0.29006008016156315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8.0866581707327079E-2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0.84423559566653239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8.0866581707326191E-2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0.29006008016156493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0.3879819038059118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8.8146701021401661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0.24061033744822424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9.8751617760023613E-2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1.0309528247948068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9.8751617760024502E-2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0.35421185808527689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0.29071873198053311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8.8393450574889023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0.38216858661116859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0.13849442103906995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1.4458620306912024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0.13849442103906995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0.49676519051976609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1.701812854929762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7.7857027264903138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0.15318029732762106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0.242310982326158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6.7554490228182829E-2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0.7052592565882243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6.7554490228182829E-2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0.242310982326158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0.29958644811600088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8.9955450798102135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0.15664540677756555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6.5127219317677287E-2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0.67991889398465943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6.5127219317677287E-2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0.15794254958538723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9.2487988133531207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0.41967448750881431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0.18401038630959921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1.9210422255407238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0.18401038630959921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0.66002625901382928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0.48832369845928092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4.9013790437219438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0.32062193538420125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0.14687553120085362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1.5333596271073402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0.14687553120085184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0.44824207258972493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7.8955850332503337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0.21412315254203573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0.10748999980041862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1.1221802887394707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0.10748999980041773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0.38555553233989492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0.15135038824321256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8.0762971548419618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9.8869912255431736E-2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0.4213719008982757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0.11747533557248424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1.2264257720464258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0.11747533557248424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0.4213719008982757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0.23543858978603538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7.8681126747334353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0.19992712748771702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7.7659161965700108E-2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0.81075059037814512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7.7659161965700108E-2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0.27855539667272033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0.14586770370549296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8.2480172554881452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7.2851821257707172E-2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6.4910333712578705E-2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0.6776546391571614</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6.4910333712578705E-2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0.23282666587944156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9.8924583864839377E-2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8.8921431857950264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1.821724529115798E-2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0.26176188807481182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7.2977257325707257E-2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0.7618721727531188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7.2977257325707257E-2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0.26176188807481182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0.10680000964799774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8.4086232502435667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8.1366946682020398</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0.27641762315910601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0.10632366796661508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1.1100039505084389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0.10632366796661508</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0.38137202046063301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0.61108595859935022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7.1591261778732838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9.703037572409734E-2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0.29049719838558019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8.0988447000056141E-2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0.84550785196606881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8.0988447000056141E-2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0.29049719838558019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8.9541423028300926E-2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8.3026710932441858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4.3144461956869051E-2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0.21716810906104023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6.0544845143214232E-2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0.63207956024421108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6.0544845143214232E-2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0.21716810906104023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0.16186781102028291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8.7911153394602213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0.18867426965792777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8.1047084205813746E-2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0.84612001604281772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8.1047084205813746E-2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0.29070752398910393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0.10218160303604584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8.293866062230471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8.1310508695196688</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0.18836047048318427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0.34783865429279626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9.6974816192102686E-2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1.0124032694852563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9.6974816192105351E-2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0.34783865429279537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0.48388361229113741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7.3876260920993717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0.15261978364932816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6.4105582246138937E-2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0.66925314846362838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6.4105582246138937E-2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0.22994010544944743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0.2726998352391945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8.8724708528936667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0.19845722748197492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0.29520607303153934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8.2301246045325627E-2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0.85921328702433009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8.2301246045325627E-2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0.29520607303153845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0.44771663512099735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7.0602504456242032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0.19202987369455382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9.1496438896286669E-2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0.9552097907704109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9.1496438896287557E-2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0.32818828050388937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0.23290539802540167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7.4916485084446753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2.5129944297148654E-3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0.25481207819631191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7.1039702292016393E-2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0.74164437415609896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7.1039702292015505E-2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0.2548120781963128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0.45039611799490231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8.0116728053149782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1.1091487291253088E-2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0.24003627498936275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6.692031882959526E-2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0.6986385975082996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6.692031882959526E-2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0.24003627498936275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0.33252534356389063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8.5962317577858531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0.11674096983504789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4.3725852107883156E-2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0.45649166838694555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4.3725852107883156E-2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0.15684011738555625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1.1189442752517209E-2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9.4974556244749326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7.1908011394375047</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2.3351158783915693E-2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0.50211537524701022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0.13998601254023058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1.461434033524597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0.13998601254023058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0.42801124334549101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7.5936900343075839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6.2666201914440833E-3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0.23473164661015655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2.4505649591437972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0.23473164661015744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0.26066507376203951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6.9580555800114272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0.45930864694524676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0.196416264465336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2.0505578265893938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0.196416264465336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0.3226375317358734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6.6247369826126041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0.2997460266973393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0.63628168619622283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0.17739057693496374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1.8519323584905827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0.17739057693496463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0.42379455889528117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7.6053958874539056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1.348853431925586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0.44281327013732241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0.1234530290093776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1.2888320401593978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0.1234530290093776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0.44281327013732152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0.36717255845965013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8.1189013321139498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0.61323114725784755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0.1847112688199628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1.9283593391262936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0.1847112688199628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0.66254025222150315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0.57335313728551718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6.2440270201255554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6.5299490898263386</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0.56827326299111558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0.23581574547609563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2.4618827969022865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0.23581574547609563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0.46660205700288415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6.3232065417479264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0.28614971779013576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0.68542029877519983</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0.19109005473587182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1.9949529555949219</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0.19109005473587182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0.68542029877519894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0.3233918429415592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6.7366916379047517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6.6198418248449942</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0.13558559350674226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9.7088834197935903E-2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1.0135936012272193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9.7088834197935903E-2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0.34824762510883911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0.47738820273081117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6.4365215308047912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0.90160538568015181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0.48090282636476545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0.13407211250803286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1.3996937594709209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0.13407211250803286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0.48090282636476545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0.10771636156631459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8.1235394548233106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0.11925008267660431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0.3770162330962723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0.10510930701558774</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1.0973261951341069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0.10510930701558774</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0.3770162330962723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0.40462526505471708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5.6331488038530084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6.8369403043957888E-2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9.3626784124148266E-2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0.97745029153657548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9.3626784124148266E-2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0.33582960890579638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0.50298824852187707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6.3508406071288173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9.1205396036261988E-2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0.1215625199646353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1.269095394986516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0.12156251996463485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0.43603220936429654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0.62191980819000925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3.7954318715783191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0.44861185048816399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0.14057679896415198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1.4676017596480682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0.14057679896415376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0.50423446515860704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0.6001087836831509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5.9700228301472498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0.17591736520270018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0.16924514817531211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4.7184281945533257E-2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0.4925971833279128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4.7184281945533257E-2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0.16924514817531211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0.1177710131844556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8.5477011566546341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0.19690472976149831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0.12773288861779442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1.3335131649157015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0.12773288861779442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0.45816468471288374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0.35609672434817519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7.4081041958931397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1.6409465515931032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0.43357956332947012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0.120878740587397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1.2619568356748783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0.120878740587397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0.43357956332947101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0.24552329890161051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6.2231806387016926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0.66141563888374577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0.46887325464611251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0.13071835785227925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1.3646810385206516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0.13071835785227925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0.44294767777063804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7.533968688236274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0.22981944854444869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0.14330806303475274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1.4961157675470371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0.14330806303475363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0.51403122741236196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0.83620685784217308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7.0963366046883234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0.15789817572698883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0.36588125725605103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0.10200495900226958</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1.0649172440093402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0.10200495900227047</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0.36588125725605014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0.87216652018078378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6.3193055156303846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8.6595944227706116</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0.21461203420809305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7.0262612811836433E-2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0.73353167065937086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7.0262612811836433E-2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0.2520247384552885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6.4626846570766006E-2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8.6595944227706116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8.9133334396764532</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0.14391755835191411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0.21954917041107791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6.120866724553764E-2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0.63900976844813684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6.120866724553764E-2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0.21954917041107791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6.1417670896171117E-2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8.9133334396764532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8.101698950510313</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0.18998074987373581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7.7628477140157415E-2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0.8104302451697345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7.7628477140157415E-2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0.27844533337130528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0.34848087271261363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8.101698950510313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(98)</c:v>
                </c:pt>
                <c:pt idx="1">
                  <c:v>Midland Metroplitan University Hospital (85)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(98)</c:v>
                </c:pt>
                <c:pt idx="1">
                  <c:v>Midland Metroplitan University Hospital (85)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(98)</c:v>
                </c:pt>
                <c:pt idx="1">
                  <c:v>Midland Metroplitan University Hospital (85)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(98)</c:v>
                </c:pt>
                <c:pt idx="1">
                  <c:v>Midland Metroplitan University Hospital (85)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7.1120470104441704</c:v>
                </c:pt>
                <c:pt idx="1">
                  <c:v>6.9380336726816152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(98)</c:v>
                </c:pt>
                <c:pt idx="1">
                  <c:v>Midland Metroplitan University Hospital (85)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(98)</c:v>
                </c:pt>
                <c:pt idx="1">
                  <c:v>Midland Metroplitan University Hospital (85)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(98)</c:v>
                </c:pt>
                <c:pt idx="1">
                  <c:v>Midland Metroplitan University Hospital (85)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2.8879529895558296</c:v>
                </c:pt>
                <c:pt idx="1">
                  <c:v>3.0619663273183848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(101)</c:v>
                </c:pt>
                <c:pt idx="1">
                  <c:v>Midland Metroplitan University Hospital (87)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(101)</c:v>
                </c:pt>
                <c:pt idx="1">
                  <c:v>Midland Metroplitan University Hospital (87)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(101)</c:v>
                </c:pt>
                <c:pt idx="1">
                  <c:v>Midland Metroplitan University Hospital (87)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(101)</c:v>
                </c:pt>
                <c:pt idx="1">
                  <c:v>Midland Metroplitan University Hospital (87)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8.0884949865919964</c:v>
                </c:pt>
                <c:pt idx="1">
                  <c:v>8.0913087148930138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(101)</c:v>
                </c:pt>
                <c:pt idx="1">
                  <c:v>Midland Metroplitan University Hospital (87)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(101)</c:v>
                </c:pt>
                <c:pt idx="1">
                  <c:v>Midland Metroplitan University Hospital (87)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(101)</c:v>
                </c:pt>
                <c:pt idx="1">
                  <c:v>Midland Metroplitan University Hospital (87)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1.9115050134080036</c:v>
                </c:pt>
                <c:pt idx="1">
                  <c:v>1.9086912851069862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(311)</c:v>
                </c:pt>
                <c:pt idx="1">
                  <c:v>Midland Metroplitan University Hospital (292)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(311)</c:v>
                </c:pt>
                <c:pt idx="1">
                  <c:v>Midland Metroplitan University Hospital (292)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(311)</c:v>
                </c:pt>
                <c:pt idx="1">
                  <c:v>Midland Metroplitan University Hospital (292)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(311)</c:v>
                </c:pt>
                <c:pt idx="1">
                  <c:v>Midland Metroplitan University Hospital (292)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6.1495582332075616</c:v>
                </c:pt>
                <c:pt idx="1">
                  <c:v>6.1153019560065189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(311)</c:v>
                </c:pt>
                <c:pt idx="1">
                  <c:v>Midland Metroplitan University Hospital (292)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(311)</c:v>
                </c:pt>
                <c:pt idx="1">
                  <c:v>Midland Metroplitan University Hospital (292)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(311)</c:v>
                </c:pt>
                <c:pt idx="1">
                  <c:v>Midland Metroplitan University Hospital (292)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3.8504417667924384</c:v>
                </c:pt>
                <c:pt idx="1">
                  <c:v>3.8846980439934811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8.8393450574889023</c:v>
                </c:pt>
                <c:pt idx="1">
                  <c:v>8.8116033462936336</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1.1606549425110977</c:v>
                </c:pt>
                <c:pt idx="1">
                  <c:v>1.1883966537063664</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7.7691012478689521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7.7857027264903138</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2.2142972735096862</c:v>
                </c:pt>
                <c:pt idx="1">
                  <c:v>2.2308987521310479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8.8146701021401661</c:v>
                </c:pt>
                <c:pt idx="1">
                  <c:v>8.9106473932882242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1.1853298978598339</c:v>
                </c:pt>
                <c:pt idx="1">
                  <c:v>1.0893526067117758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8.5600708657450575</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8.663779304028381</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1.336220695971619</c:v>
                </c:pt>
                <c:pt idx="1">
                  <c:v>1.4399291342549425</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4.7007035924919611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4.7592797367540554</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(321)</c:v>
                </c:pt>
                <c:pt idx="1">
                  <c:v>Midland Metroplitan University Hospital (302)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5.2407202632459446</c:v>
                </c:pt>
                <c:pt idx="1">
                  <c:v>5.2992964075080389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(319)</c:v>
                </c:pt>
                <c:pt idx="1">
                  <c:v>Midland Metroplitan University Hospital (300)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(319)</c:v>
                </c:pt>
                <c:pt idx="1">
                  <c:v>Midland Metroplitan University Hospital (300)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(319)</c:v>
                </c:pt>
                <c:pt idx="1">
                  <c:v>Midland Metroplitan University Hospital (300)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(319)</c:v>
                </c:pt>
                <c:pt idx="1">
                  <c:v>Midland Metroplitan University Hospital (300)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8.9955450798102135</c:v>
                </c:pt>
                <c:pt idx="1">
                  <c:v>8.9794171063555517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(319)</c:v>
                </c:pt>
                <c:pt idx="1">
                  <c:v>Midland Metroplitan University Hospital (300)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(319)</c:v>
                </c:pt>
                <c:pt idx="1">
                  <c:v>Midland Metroplitan University Hospital (300)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(319)</c:v>
                </c:pt>
                <c:pt idx="1">
                  <c:v>Midland Metroplitan University Hospital (300)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1.0044549201897865</c:v>
                </c:pt>
                <c:pt idx="1">
                  <c:v>1.0205828936444483</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(228)</c:v>
                </c:pt>
                <c:pt idx="1">
                  <c:v>Midland Metroplitan University Hospital (211)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(228)</c:v>
                </c:pt>
                <c:pt idx="1">
                  <c:v>Midland Metroplitan University Hospital (211)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(228)</c:v>
                </c:pt>
                <c:pt idx="1">
                  <c:v>Midland Metroplitan University Hospital (211)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(228)</c:v>
                </c:pt>
                <c:pt idx="1">
                  <c:v>Midland Metroplitan University Hospital (211)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7.8681126747334353</c:v>
                </c:pt>
                <c:pt idx="1">
                  <c:v>7.7372157468662417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(228)</c:v>
                </c:pt>
                <c:pt idx="1">
                  <c:v>Midland Metroplitan University Hospital (211)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(228)</c:v>
                </c:pt>
                <c:pt idx="1">
                  <c:v>Midland Metroplitan University Hospital (211)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(228)</c:v>
                </c:pt>
                <c:pt idx="1">
                  <c:v>Midland Metroplitan University Hospital (211)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2.1318873252665647</c:v>
                </c:pt>
                <c:pt idx="1">
                  <c:v>2.2627842531337583</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Midland Metroplitan University Hospital (154)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Midland Metroplitan University Hospital (154)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Midland Metroplitan University Hospital (154)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Midland Metroplitan University Hospital (154)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8.0762971548419618</c:v>
                </c:pt>
                <c:pt idx="1">
                  <c:v>7.8715259280497332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Midland Metroplitan University Hospital (154)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Midland Metroplitan University Hospital (154)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(172)</c:v>
                </c:pt>
                <c:pt idx="1">
                  <c:v>Midland Metroplitan University Hospital (154)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1.9237028451580382</c:v>
                </c:pt>
                <c:pt idx="1">
                  <c:v>2.1284740719502668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Midland Metroplitan University Hospital (110)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Midland Metroplitan University Hospital (110)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Midland Metroplitan University Hospital (110)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Midland Metroplitan University Hospital (110)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7.8955850332503337</c:v>
                </c:pt>
                <c:pt idx="1">
                  <c:v>7.9110741100948223</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Midland Metroplitan University Hospital (110)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Midland Metroplitan University Hospital (110)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(123)</c:v>
                </c:pt>
                <c:pt idx="1">
                  <c:v>Midland Metroplitan University Hospital (110)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2.1044149667496663</c:v>
                </c:pt>
                <c:pt idx="1">
                  <c:v>2.0889258899051777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(155)</c:v>
                </c:pt>
                <c:pt idx="1">
                  <c:v>Midland Metroplitan University Hospital (138)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(155)</c:v>
                </c:pt>
                <c:pt idx="1">
                  <c:v>Midland Metroplitan University Hospital (138)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4.9013790437219438</c:v>
                </c:pt>
                <c:pt idx="1">
                  <c:v>4.7998285622417054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(155)</c:v>
                </c:pt>
                <c:pt idx="1">
                  <c:v>Midland Metroplitan University Hospital (138)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(155)</c:v>
                </c:pt>
                <c:pt idx="1">
                  <c:v>Midland Metroplitan University Hospital (138)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(155)</c:v>
                </c:pt>
                <c:pt idx="1">
                  <c:v>Midland Metroplitan University Hospital (138)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(155)</c:v>
                </c:pt>
                <c:pt idx="1">
                  <c:v>Midland Metroplitan University Hospital (138)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(155)</c:v>
                </c:pt>
                <c:pt idx="1">
                  <c:v>Midland Metroplitan University Hospital (138)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5.0986209562780562</c:v>
                </c:pt>
                <c:pt idx="1">
                  <c:v>5.2001714377582946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9.2487988133531207</c:v>
                </c:pt>
                <c:pt idx="1">
                  <c:v>9.27013581750486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0.75120118664687929</c:v>
                </c:pt>
                <c:pt idx="1">
                  <c:v>0.72986418249513996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(307)</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(307)</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(307)</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8.3502871789989896</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(307)</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8.4086232502435667</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(307)</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(307)</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(307)</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1.5913767497564333</c:v>
                </c:pt>
                <c:pt idx="1">
                  <c:v>1.6497128210010104</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(326)</c:v>
                </c:pt>
                <c:pt idx="1">
                  <c:v>Midland Metroplitan University Hospital (306)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(326)</c:v>
                </c:pt>
                <c:pt idx="1">
                  <c:v>Midland Metroplitan University Hospital (306)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(326)</c:v>
                </c:pt>
                <c:pt idx="1">
                  <c:v>Midland Metroplitan University Hospital (306)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(326)</c:v>
                </c:pt>
                <c:pt idx="1">
                  <c:v>Midland Metroplitan University Hospital (306)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8.8921431857950264</c:v>
                </c:pt>
                <c:pt idx="1">
                  <c:v>8.8845625875168146</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(326)</c:v>
                </c:pt>
                <c:pt idx="1">
                  <c:v>Midland Metroplitan University Hospital (306)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(326)</c:v>
                </c:pt>
                <c:pt idx="1">
                  <c:v>Midland Metroplitan University Hospital (306)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(326)</c:v>
                </c:pt>
                <c:pt idx="1">
                  <c:v>Midland Metroplitan University Hospital (306)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1.1078568142049736</c:v>
                </c:pt>
                <c:pt idx="1">
                  <c:v>1.1154374124831854</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(317)</c:v>
                </c:pt>
                <c:pt idx="1">
                  <c:v>Midland Metroplitan University Hospital (297)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(317)</c:v>
                </c:pt>
                <c:pt idx="1">
                  <c:v>Midland Metroplitan University Hospital (297)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8.2480172554881452</c:v>
                </c:pt>
                <c:pt idx="1">
                  <c:v>8.2339640662437716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(317)</c:v>
                </c:pt>
                <c:pt idx="1">
                  <c:v>Midland Metroplitan University Hospital (297)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(317)</c:v>
                </c:pt>
                <c:pt idx="1">
                  <c:v>Midland Metroplitan University Hospital (297)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(317)</c:v>
                </c:pt>
                <c:pt idx="1">
                  <c:v>Midland Metroplitan University Hospital (297)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(317)</c:v>
                </c:pt>
                <c:pt idx="1">
                  <c:v>Midland Metroplitan University Hospital (297)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(317)</c:v>
                </c:pt>
                <c:pt idx="1">
                  <c:v>Midland Metroplitan University Hospital (297)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1.7519827445118548</c:v>
                </c:pt>
                <c:pt idx="1">
                  <c:v>1.7660359337562284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8.2228707593899113</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8.293866062230471</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(300)</c:v>
                </c:pt>
                <c:pt idx="1">
                  <c:v>Midland Metroplitan University Hospital (280)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1.706133937769529</c:v>
                </c:pt>
                <c:pt idx="1">
                  <c:v>1.7771292406100887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Midland Metroplitan University Hospital (304)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Midland Metroplitan University Hospital (304)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Midland Metroplitan University Hospital (304)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Midland Metroplitan University Hospital (304)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8.7911153394602213</c:v>
                </c:pt>
                <c:pt idx="1">
                  <c:v>8.7540123963555132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Midland Metroplitan University Hospital (304)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Midland Metroplitan University Hospital (304)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(325)</c:v>
                </c:pt>
                <c:pt idx="1">
                  <c:v>Midland Metroplitan University Hospital (304)</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1.2088846605397787</c:v>
                </c:pt>
                <c:pt idx="1">
                  <c:v>1.2459876036444868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8.2759262160928699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8.3026710932441858</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1.6973289067558142</c:v>
                </c:pt>
                <c:pt idx="1">
                  <c:v>1.7240737839071301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(316)</c:v>
                </c:pt>
                <c:pt idx="1">
                  <c:v>Midland Metroplitan University Hospital (298)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(316)</c:v>
                </c:pt>
                <c:pt idx="1">
                  <c:v>Midland Metroplitan University Hospital (298)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(316)</c:v>
                </c:pt>
                <c:pt idx="1">
                  <c:v>Midland Metroplitan University Hospital (298)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(316)</c:v>
                </c:pt>
                <c:pt idx="1">
                  <c:v>Midland Metroplitan University Hospital (298)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7.1591261778732838</c:v>
                </c:pt>
                <c:pt idx="1">
                  <c:v>7.1542524629314039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(316)</c:v>
                </c:pt>
                <c:pt idx="1">
                  <c:v>Midland Metroplitan University Hospital (298)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(316)</c:v>
                </c:pt>
                <c:pt idx="1">
                  <c:v>Midland Metroplitan University Hospital (298)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(316)</c:v>
                </c:pt>
                <c:pt idx="1">
                  <c:v>Midland Metroplitan University Hospital (298)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2.8408738221267162</c:v>
                </c:pt>
                <c:pt idx="1">
                  <c:v>2.8457475370685961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Midland Metroplitan University Hospital (261)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Midland Metroplitan University Hospital (261)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Midland Metroplitan University Hospital (261)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Midland Metroplitan University Hospital (261)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7.4916485084446753</c:v>
                </c:pt>
                <c:pt idx="1">
                  <c:v>7.4929044065605046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Midland Metroplitan University Hospital (261)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Midland Metroplitan University Hospital (261)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(280)</c:v>
                </c:pt>
                <c:pt idx="1">
                  <c:v>Midland Metroplitan University Hospital (261)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2.5083514915553247</c:v>
                </c:pt>
                <c:pt idx="1">
                  <c:v>2.5070955934394954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(306)</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(306)</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(306)</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(306)</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7.0602504456242032</c:v>
                </c:pt>
                <c:pt idx="1">
                  <c:v>7.0657668618831782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(306)</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(306)</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(306)</c:v>
                </c:pt>
                <c:pt idx="1">
                  <c:v>Midland Metroplitan University Hospital (287)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2.9397495543757968</c:v>
                </c:pt>
                <c:pt idx="1">
                  <c:v>2.9342331381168218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(314)</c:v>
                </c:pt>
                <c:pt idx="1">
                  <c:v>Midland Metroplitan University Hospital (296)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(314)</c:v>
                </c:pt>
                <c:pt idx="1">
                  <c:v>Midland Metroplitan University Hospital (296)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(314)</c:v>
                </c:pt>
                <c:pt idx="1">
                  <c:v>Midland Metroplitan University Hospital (296)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(314)</c:v>
                </c:pt>
                <c:pt idx="1">
                  <c:v>Midland Metroplitan University Hospital (296)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8.8724708528936667</c:v>
                </c:pt>
                <c:pt idx="1">
                  <c:v>8.8530609843656016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(314)</c:v>
                </c:pt>
                <c:pt idx="1">
                  <c:v>Midland Metroplitan University Hospital (296)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(314)</c:v>
                </c:pt>
                <c:pt idx="1">
                  <c:v>Midland Metroplitan University Hospital (296)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(314)</c:v>
                </c:pt>
                <c:pt idx="1">
                  <c:v>Midland Metroplitan University Hospital (296)</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1.1275291471063333</c:v>
                </c:pt>
                <c:pt idx="1">
                  <c:v>1.1469390156343984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Midland Metroplitan University Hospital (268)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Midland Metroplitan University Hospital (268)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Midland Metroplitan University Hospital (268)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Midland Metroplitan University Hospital (268)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7.3876260920993717</c:v>
                </c:pt>
                <c:pt idx="1">
                  <c:v>7.3148960822287217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Midland Metroplitan University Hospital (268)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Midland Metroplitan University Hospital (268)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(286)</c:v>
                </c:pt>
                <c:pt idx="1">
                  <c:v>Midland Metroplitan University Hospital (268)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2.6123739079006283</c:v>
                </c:pt>
                <c:pt idx="1">
                  <c:v>2.6851039177712783</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(320)</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(320)</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(320)</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(320)</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9.4974556244749326</c:v>
                </c:pt>
                <c:pt idx="1">
                  <c:v>9.5295730949929265</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(320)</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(320)</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(320)</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0.50254437552506737</c:v>
                </c:pt>
                <c:pt idx="1">
                  <c:v>0.47042690500707351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(278)</c:v>
                </c:pt>
                <c:pt idx="1">
                  <c:v>Midland Metroplitan University Hospital (259)</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(278)</c:v>
                </c:pt>
                <c:pt idx="1">
                  <c:v>Midland Metroplitan University Hospital (259)</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(278)</c:v>
                </c:pt>
                <c:pt idx="1">
                  <c:v>Midland Metroplitan University Hospital (259)</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(278)</c:v>
                </c:pt>
                <c:pt idx="1">
                  <c:v>Midland Metroplitan University Hospital (259)</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8.5962317577858531</c:v>
                </c:pt>
                <c:pt idx="1">
                  <c:v>8.5493036082339469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(278)</c:v>
                </c:pt>
                <c:pt idx="1">
                  <c:v>Midland Metroplitan University Hospital (259)</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(278)</c:v>
                </c:pt>
                <c:pt idx="1">
                  <c:v>Midland Metroplitan University Hospital (259)</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(278)</c:v>
                </c:pt>
                <c:pt idx="1">
                  <c:v>Midland Metroplitan University Hospital (259)</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1.4037682422141469</c:v>
                </c:pt>
                <c:pt idx="1">
                  <c:v>1.4506963917660531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(304)</c:v>
                </c:pt>
                <c:pt idx="1">
                  <c:v>Midland Metroplitan University Hospital (285)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(304)</c:v>
                </c:pt>
                <c:pt idx="1">
                  <c:v>Midland Metroplitan University Hospital (285)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(304)</c:v>
                </c:pt>
                <c:pt idx="1">
                  <c:v>Midland Metroplitan University Hospital (285)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(304)</c:v>
                </c:pt>
                <c:pt idx="1">
                  <c:v>Midland Metroplitan University Hospital (285)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8.0116728053149782</c:v>
                </c:pt>
                <c:pt idx="1">
                  <c:v>7.9598561092517324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(304)</c:v>
                </c:pt>
                <c:pt idx="1">
                  <c:v>Midland Metroplitan University Hospital (285)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(304)</c:v>
                </c:pt>
                <c:pt idx="1">
                  <c:v>Midland Metroplitan University Hospital (285)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(304)</c:v>
                </c:pt>
                <c:pt idx="1">
                  <c:v>Midland Metroplitan University Hospital (285)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1.9883271946850218</c:v>
                </c:pt>
                <c:pt idx="1">
                  <c:v>2.0401438907482676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(85)</c:v>
                </c:pt>
                <c:pt idx="1">
                  <c:v>Midland Metroplitan University Hospital (78)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(85)</c:v>
                </c:pt>
                <c:pt idx="1">
                  <c:v>Midland Metroplitan University Hospital (78)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(85)</c:v>
                </c:pt>
                <c:pt idx="1">
                  <c:v>Midland Metroplitan University Hospital (78)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(85)</c:v>
                </c:pt>
                <c:pt idx="1">
                  <c:v>Midland Metroplitan University Hospital (78)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7.6053958874539056</c:v>
                </c:pt>
                <c:pt idx="1">
                  <c:v>7.8274734433062907</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(85)</c:v>
                </c:pt>
                <c:pt idx="1">
                  <c:v>Midland Metroplitan University Hospital (78)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(85)</c:v>
                </c:pt>
                <c:pt idx="1">
                  <c:v>Midland Metroplitan University Hospital (78)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(85)</c:v>
                </c:pt>
                <c:pt idx="1">
                  <c:v>Midland Metroplitan University Hospital (78)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2.3946041125460944</c:v>
                </c:pt>
                <c:pt idx="1">
                  <c:v>2.1725265566937093</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(87)</c:v>
                </c:pt>
                <c:pt idx="1">
                  <c:v>Midland Metroplitan University Hospital (80)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(87)</c:v>
                </c:pt>
                <c:pt idx="1">
                  <c:v>Midland Metroplitan University Hospital (80)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6.6247369826126041</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(87)</c:v>
                </c:pt>
                <c:pt idx="1">
                  <c:v>Midland Metroplitan University Hospital (80)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(87)</c:v>
                </c:pt>
                <c:pt idx="1">
                  <c:v>Midland Metroplitan University Hospital (80)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7.0111269299207706</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(87)</c:v>
                </c:pt>
                <c:pt idx="1">
                  <c:v>Midland Metroplitan University Hospital (80)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(87)</c:v>
                </c:pt>
                <c:pt idx="1">
                  <c:v>Midland Metroplitan University Hospital (80)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(87)</c:v>
                </c:pt>
                <c:pt idx="1">
                  <c:v>Midland Metroplitan University Hospital (80)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3.3752630173873959</c:v>
                </c:pt>
                <c:pt idx="1">
                  <c:v>2.9888730700792294</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(81)</c:v>
                </c:pt>
                <c:pt idx="1">
                  <c:v>Midland Metroplitan University Hospital (75)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(81)</c:v>
                </c:pt>
                <c:pt idx="1">
                  <c:v>Midland Metroplitan University Hospital (75)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(81)</c:v>
                </c:pt>
                <c:pt idx="1">
                  <c:v>Midland Metroplitan University Hospital (75)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(81)</c:v>
                </c:pt>
                <c:pt idx="1">
                  <c:v>Midland Metroplitan University Hospital (75)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6.9580555800114272</c:v>
                </c:pt>
                <c:pt idx="1">
                  <c:v>7.0862678513941084</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(81)</c:v>
                </c:pt>
                <c:pt idx="1">
                  <c:v>Midland Metroplitan University Hospital (75)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(81)</c:v>
                </c:pt>
                <c:pt idx="1">
                  <c:v>Midland Metroplitan University Hospital (75)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(81)</c:v>
                </c:pt>
                <c:pt idx="1">
                  <c:v>Midland Metroplitan University Hospital (75)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3.0419444199885728</c:v>
                </c:pt>
                <c:pt idx="1">
                  <c:v>2.9137321486058916</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(143)</c:v>
                </c:pt>
                <c:pt idx="1">
                  <c:v>Midland Metroplitan University Hospital (133)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(143)</c:v>
                </c:pt>
                <c:pt idx="1">
                  <c:v>Midland Metroplitan University Hospital (133)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7.5936900343075839</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(143)</c:v>
                </c:pt>
                <c:pt idx="1">
                  <c:v>Midland Metroplitan University Hospital (133)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7.5991780732118723</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(143)</c:v>
                </c:pt>
                <c:pt idx="1">
                  <c:v>Midland Metroplitan University Hospital (133)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(143)</c:v>
                </c:pt>
                <c:pt idx="1">
                  <c:v>Midland Metroplitan University Hospital (133)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(143)</c:v>
                </c:pt>
                <c:pt idx="1">
                  <c:v>Midland Metroplitan University Hospital (133)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(143)</c:v>
                </c:pt>
                <c:pt idx="1">
                  <c:v>Midland Metroplitan University Hospital (133)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2.4063099656924161</c:v>
                </c:pt>
                <c:pt idx="1">
                  <c:v>2.4008219267881277</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(141)</c:v>
                </c:pt>
                <c:pt idx="1">
                  <c:v>Midland Metroplitan University Hospital (131)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(141)</c:v>
                </c:pt>
                <c:pt idx="1">
                  <c:v>Midland Metroplitan University Hospital (131)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(141)</c:v>
                </c:pt>
                <c:pt idx="1">
                  <c:v>Midland Metroplitan University Hospital (131)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(141)</c:v>
                </c:pt>
                <c:pt idx="1">
                  <c:v>Midland Metroplitan University Hospital (131)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8.1189013321139498</c:v>
                </c:pt>
                <c:pt idx="1">
                  <c:v>8.2376310580595611</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(141)</c:v>
                </c:pt>
                <c:pt idx="1">
                  <c:v>Midland Metroplitan University Hospital (131)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(141)</c:v>
                </c:pt>
                <c:pt idx="1">
                  <c:v>Midland Metroplitan University Hospital (131)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(141)</c:v>
                </c:pt>
                <c:pt idx="1">
                  <c:v>Midland Metroplitan University Hospital (131)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1.8810986678860502</c:v>
                </c:pt>
                <c:pt idx="1">
                  <c:v>1.7623689419404389</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(106)</c:v>
                </c:pt>
                <c:pt idx="1">
                  <c:v>Midland Metroplitan University Hospital (100)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(106)</c:v>
                </c:pt>
                <c:pt idx="1">
                  <c:v>Midland Metroplitan University Hospital (100)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(106)</c:v>
                </c:pt>
                <c:pt idx="1">
                  <c:v>Midland Metroplitan University Hospital (100)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(106)</c:v>
                </c:pt>
                <c:pt idx="1">
                  <c:v>Midland Metroplitan University Hospital (100)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6.2440270201255554</c:v>
                </c:pt>
                <c:pt idx="1">
                  <c:v>6.3984880850517047</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(106)</c:v>
                </c:pt>
                <c:pt idx="1">
                  <c:v>Midland Metroplitan University Hospital (100)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(106)</c:v>
                </c:pt>
                <c:pt idx="1">
                  <c:v>Midland Metroplitan University Hospital (100)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(106)</c:v>
                </c:pt>
                <c:pt idx="1">
                  <c:v>Midland Metroplitan University Hospital (100)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3.7559729798744446</c:v>
                </c:pt>
                <c:pt idx="1">
                  <c:v>3.6015119149482953</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6.7366916379047517</c:v>
                </c:pt>
                <c:pt idx="1">
                  <c:v>6.5907660309816638</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3.2633083620952483</c:v>
                </c:pt>
                <c:pt idx="1">
                  <c:v>3.4092339690183362</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6.3232065417479264</c:v>
                </c:pt>
                <c:pt idx="1">
                  <c:v>6.1652113742685861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(40)</c:v>
                </c:pt>
                <c:pt idx="1">
                  <c:v>Midland Metroplitan University Hospital (38)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3.6767934582520736</c:v>
                </c:pt>
                <c:pt idx="1">
                  <c:v>3.8347886257314139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(313)</c:v>
                </c:pt>
                <c:pt idx="1">
                  <c:v>Midland Metroplitan University Hospital (293)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(313)</c:v>
                </c:pt>
                <c:pt idx="1">
                  <c:v>Midland Metroplitan University Hospital (293)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(313)</c:v>
                </c:pt>
                <c:pt idx="1">
                  <c:v>Midland Metroplitan University Hospital (293)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(313)</c:v>
                </c:pt>
                <c:pt idx="1">
                  <c:v>Midland Metroplitan University Hospital (293)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6.3508406071288173</c:v>
                </c:pt>
                <c:pt idx="1">
                  <c:v>6.3579512982272322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(313)</c:v>
                </c:pt>
                <c:pt idx="1">
                  <c:v>Midland Metroplitan University Hospital (293)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(313)</c:v>
                </c:pt>
                <c:pt idx="1">
                  <c:v>Midland Metroplitan University Hospital (293)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(313)</c:v>
                </c:pt>
                <c:pt idx="1">
                  <c:v>Midland Metroplitan University Hospital (293)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3.6491593928711827</c:v>
                </c:pt>
                <c:pt idx="1">
                  <c:v>3.6420487017727678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(236)</c:v>
                </c:pt>
                <c:pt idx="1">
                  <c:v>Midland Metroplitan University Hospital (218)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(236)</c:v>
                </c:pt>
                <c:pt idx="1">
                  <c:v>Midland Metroplitan University Hospital (218)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(236)</c:v>
                </c:pt>
                <c:pt idx="1">
                  <c:v>Midland Metroplitan University Hospital (218)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(236)</c:v>
                </c:pt>
                <c:pt idx="1">
                  <c:v>Midland Metroplitan University Hospital (218)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5.6331488038530084</c:v>
                </c:pt>
                <c:pt idx="1">
                  <c:v>5.6179402366956639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(236)</c:v>
                </c:pt>
                <c:pt idx="1">
                  <c:v>Midland Metroplitan University Hospital (218)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(236)</c:v>
                </c:pt>
                <c:pt idx="1">
                  <c:v>Midland Metroplitan University Hospital (218)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(236)</c:v>
                </c:pt>
                <c:pt idx="1">
                  <c:v>Midland Metroplitan University Hospital (218)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4.3668511961469916</c:v>
                </c:pt>
                <c:pt idx="1">
                  <c:v>4.3820597633043361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(126)</c:v>
                </c:pt>
                <c:pt idx="1">
                  <c:v>Midland Metroplitan University Hospital (120)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(126)</c:v>
                </c:pt>
                <c:pt idx="1">
                  <c:v>Midland Metroplitan University Hospital (120)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(126)</c:v>
                </c:pt>
                <c:pt idx="1">
                  <c:v>Midland Metroplitan University Hospital (120)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(126)</c:v>
                </c:pt>
                <c:pt idx="1">
                  <c:v>Midland Metroplitan University Hospital (120)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8.1235394548233106</c:v>
                </c:pt>
                <c:pt idx="1">
                  <c:v>8.1274370559811242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(126)</c:v>
                </c:pt>
                <c:pt idx="1">
                  <c:v>Midland Metroplitan University Hospital (120)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(126)</c:v>
                </c:pt>
                <c:pt idx="1">
                  <c:v>Midland Metroplitan University Hospital (120)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(126)</c:v>
                </c:pt>
                <c:pt idx="1">
                  <c:v>Midland Metroplitan University Hospital (120)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1.8764605451766894</c:v>
                </c:pt>
                <c:pt idx="1">
                  <c:v>1.8725629440188758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6.4365215308047912</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6.5743807737266478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(324)</c:v>
                </c:pt>
                <c:pt idx="1">
                  <c:v>Midland Metroplitan University Hospital (303)</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3.5634784691952088</c:v>
                </c:pt>
                <c:pt idx="1">
                  <c:v>3.4256192262733522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(295)</c:v>
                </c:pt>
                <c:pt idx="1">
                  <c:v>Midland Metroplitan University Hospital (275)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(295)</c:v>
                </c:pt>
                <c:pt idx="1">
                  <c:v>Midland Metroplitan University Hospital (275)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(295)</c:v>
                </c:pt>
                <c:pt idx="1">
                  <c:v>Midland Metroplitan University Hospital (275)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(295)</c:v>
                </c:pt>
                <c:pt idx="1">
                  <c:v>Midland Metroplitan University Hospital (275)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7.4081041958931397</c:v>
                </c:pt>
                <c:pt idx="1">
                  <c:v>7.3849325837596007</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(295)</c:v>
                </c:pt>
                <c:pt idx="1">
                  <c:v>Midland Metroplitan University Hospital (275)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(295)</c:v>
                </c:pt>
                <c:pt idx="1">
                  <c:v>Midland Metroplitan University Hospital (275)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(295)</c:v>
                </c:pt>
                <c:pt idx="1">
                  <c:v>Midland Metroplitan University Hospital (275)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2.5918958041068603</c:v>
                </c:pt>
                <c:pt idx="1">
                  <c:v>2.6150674162403993</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(212)</c:v>
                </c:pt>
                <c:pt idx="1">
                  <c:v>Midland Metroplitan University Hospital (195)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8.5497000957673901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(212)</c:v>
                </c:pt>
                <c:pt idx="1">
                  <c:v>Midland Metroplitan University Hospital (195)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8.5477011566546341</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(212)</c:v>
                </c:pt>
                <c:pt idx="1">
                  <c:v>Midland Metroplitan University Hospital (195)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(212)</c:v>
                </c:pt>
                <c:pt idx="1">
                  <c:v>Midland Metroplitan University Hospital (195)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(212)</c:v>
                </c:pt>
                <c:pt idx="1">
                  <c:v>Midland Metroplitan University Hospital (195)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(212)</c:v>
                </c:pt>
                <c:pt idx="1">
                  <c:v>Midland Metroplitan University Hospital (195)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(212)</c:v>
                </c:pt>
                <c:pt idx="1">
                  <c:v>Midland Metroplitan University Hospital (195)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1.4522988433453659</c:v>
                </c:pt>
                <c:pt idx="1">
                  <c:v>1.4502999042326099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(201)</c:v>
                </c:pt>
                <c:pt idx="1">
                  <c:v>Midland Metroplitan University Hospital (187)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(201)</c:v>
                </c:pt>
                <c:pt idx="1">
                  <c:v>Midland Metroplitan University Hospital (187)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(201)</c:v>
                </c:pt>
                <c:pt idx="1">
                  <c:v>Midland Metroplitan University Hospital (187)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(201)</c:v>
                </c:pt>
                <c:pt idx="1">
                  <c:v>Midland Metroplitan University Hospital (187)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5.9700228301472498</c:v>
                </c:pt>
                <c:pt idx="1">
                  <c:v>5.9506415845925389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(201)</c:v>
                </c:pt>
                <c:pt idx="1">
                  <c:v>Midland Metroplitan University Hospital (187)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(201)</c:v>
                </c:pt>
                <c:pt idx="1">
                  <c:v>Midland Metroplitan University Hospital (187)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(201)</c:v>
                </c:pt>
                <c:pt idx="1">
                  <c:v>Midland Metroplitan University Hospital (187)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4.0299771698527502</c:v>
                </c:pt>
                <c:pt idx="1">
                  <c:v>4.0493584154074611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(254)</c:v>
                </c:pt>
                <c:pt idx="1">
                  <c:v>Midland Metroplitan University Hospital (238)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(254)</c:v>
                </c:pt>
                <c:pt idx="1">
                  <c:v>Midland Metroplitan University Hospital (238)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(254)</c:v>
                </c:pt>
                <c:pt idx="1">
                  <c:v>Midland Metroplitan University Hospital (238)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3.7954318715783191</c:v>
                </c:pt>
                <c:pt idx="1">
                  <c:v>3.8232518809351941</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(254)</c:v>
                </c:pt>
                <c:pt idx="1">
                  <c:v>Midland Metroplitan University Hospital (238)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(254)</c:v>
                </c:pt>
                <c:pt idx="1">
                  <c:v>Midland Metroplitan University Hospital (238)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(254)</c:v>
                </c:pt>
                <c:pt idx="1">
                  <c:v>Midland Metroplitan University Hospital (238)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(254)</c:v>
                </c:pt>
                <c:pt idx="1">
                  <c:v>Midland Metroplitan University Hospital (238)</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6.2045681284216805</c:v>
                </c:pt>
                <c:pt idx="1">
                  <c:v>6.1767481190648059</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Midland Metroplitan University Hospital (267)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Midland Metroplitan University Hospital (267)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Midland Metroplitan University Hospital (267)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Midland Metroplitan University Hospital (267)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6.3193055156303846</c:v>
                </c:pt>
                <c:pt idx="1">
                  <c:v>6.2142787294396928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Midland Metroplitan University Hospital (267)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Midland Metroplitan University Hospital (267)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(287)</c:v>
                </c:pt>
                <c:pt idx="1">
                  <c:v>Midland Metroplitan University Hospital (267)</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3.6806944843696154</c:v>
                </c:pt>
                <c:pt idx="1">
                  <c:v>3.7857212705603072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(290)</c:v>
                </c:pt>
                <c:pt idx="1">
                  <c:v>Midland Metroplitan University Hospital (272)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(290)</c:v>
                </c:pt>
                <c:pt idx="1">
                  <c:v>Midland Metroplitan University Hospital (272)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(290)</c:v>
                </c:pt>
                <c:pt idx="1">
                  <c:v>Midland Metroplitan University Hospital (272)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(290)</c:v>
                </c:pt>
                <c:pt idx="1">
                  <c:v>Midland Metroplitan University Hospital (272)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7.0963366046883234</c:v>
                </c:pt>
                <c:pt idx="1">
                  <c:v>7.0959719440522484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(290)</c:v>
                </c:pt>
                <c:pt idx="1">
                  <c:v>Midland Metroplitan University Hospital (272)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(290)</c:v>
                </c:pt>
                <c:pt idx="1">
                  <c:v>Midland Metroplitan University Hospital (272)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(290)</c:v>
                </c:pt>
                <c:pt idx="1">
                  <c:v>Midland Metroplitan University Hospital (272)</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2.9036633953116766</c:v>
                </c:pt>
                <c:pt idx="1">
                  <c:v>2.9040280559477516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(177)</c:v>
                </c:pt>
                <c:pt idx="1">
                  <c:v>Midland Metroplitan University Hospital (165)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(177)</c:v>
                </c:pt>
                <c:pt idx="1">
                  <c:v>Midland Metroplitan University Hospital (165)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(177)</c:v>
                </c:pt>
                <c:pt idx="1">
                  <c:v>Midland Metroplitan University Hospital (165)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(177)</c:v>
                </c:pt>
                <c:pt idx="1">
                  <c:v>Midland Metroplitan University Hospital (165)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7.533968688236274</c:v>
                </c:pt>
                <c:pt idx="1">
                  <c:v>7.4396104664371654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(177)</c:v>
                </c:pt>
                <c:pt idx="1">
                  <c:v>Midland Metroplitan University Hospital (165)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(177)</c:v>
                </c:pt>
                <c:pt idx="1">
                  <c:v>Midland Metroplitan University Hospital (165)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(177)</c:v>
                </c:pt>
                <c:pt idx="1">
                  <c:v>Midland Metroplitan University Hospital (165)</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2.466031311763726</c:v>
                </c:pt>
                <c:pt idx="1">
                  <c:v>2.5603895335628346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Midland Metroplitan University Hospital (180)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Midland Metroplitan University Hospital (180)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Midland Metroplitan University Hospital (180)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Midland Metroplitan University Hospital (180)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6.2231806387016926</c:v>
                </c:pt>
                <c:pt idx="1">
                  <c:v>6.0635041056007148</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Midland Metroplitan University Hospital (180)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Midland Metroplitan University Hospital (180)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(192)</c:v>
                </c:pt>
                <c:pt idx="1">
                  <c:v>Midland Metroplitan University Hospital (180)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3.7768193612983074</c:v>
                </c:pt>
                <c:pt idx="1">
                  <c:v>3.9364958943992852</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8.6327868341392566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8.6595944227706116</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1.3404055772293884</c:v>
                </c:pt>
                <c:pt idx="1">
                  <c:v>1.3672131658607434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Midland Metroplitan University Hospital (290)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Midland Metroplitan University Hospital (290)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Midland Metroplitan University Hospital (290)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8.9452106492601384</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Midland Metroplitan University Hospital (290)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8.9133334396764532</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Midland Metroplitan University Hospital (290)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Midland Metroplitan University Hospital (290)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(310)</c:v>
                </c:pt>
                <c:pt idx="1">
                  <c:v>Midland Metroplitan University Hospital (290)</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1.0866665603235468</c:v>
                </c:pt>
                <c:pt idx="1">
                  <c:v>1.0547893507398616</c:v>
                </c:pt>
                <c:pt idx="2">
                  <c:v>0</c:v>
                </c:pt>
                <c:pt idx="3">
                  <c:v>0</c:v>
                </c:pt>
                <c:pt idx="4">
                  <c:v>0</c:v>
                </c:pt>
                <c:pt idx="5">
                  <c:v>0</c:v>
                </c:pt>
                <c:pt idx="6">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Sheet1!$D$2:$D$8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Sheet1!$E$2:$E$8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Sheet1!$F$2:$F$8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Sheet1!$G$2:$G$8</c:f>
              <c:numCache>
                <c:formatCode>0.0;;</c:formatCode>
                <c:ptCount val="7"/>
                <c:pt idx="0">
                  <c:v>8.101698950510313</c:v>
                </c:pt>
                <c:pt idx="1">
                  <c:v>8.1173865583927736</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Sheet1!$H$2:$H$8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Sheet1!$I$2:$I$8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Your trust (322)</c:v>
                </c:pt>
                <c:pt idx="1">
                  <c:v>Midland Metroplitan University Hospital (301)</c:v>
                </c:pt>
                <c:pt idx="2">
                  <c:v>Sandwell General Hospital (-)</c:v>
                </c:pt>
                <c:pt idx="3">
                  <c:v>Birmingham Midland Eye Centre (Bmec) (-)</c:v>
                </c:pt>
                <c:pt idx="4">
                  <c:v>Rowley Regis Hospital (-)</c:v>
                </c:pt>
                <c:pt idx="5">
                  <c:v>Leasowes Intermediate Care Centre (-)</c:v>
                </c:pt>
                <c:pt idx="6">
                  <c:v>Birmingham Treatment Centre (-)</c:v>
                </c:pt>
              </c:strCache>
            </c:strRef>
          </c:cat>
          <c:val>
            <c:numRef>
              <c:f>Sheet1!$J$2:$J$8</c:f>
              <c:numCache>
                <c:formatCode>0.0;;</c:formatCode>
                <c:ptCount val="7"/>
                <c:pt idx="0">
                  <c:v>0</c:v>
                </c:pt>
                <c:pt idx="1">
                  <c:v>0</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Sheet1!$C$2:$C$8</c:f>
              <c:numCache>
                <c:formatCode>0.0</c:formatCode>
                <c:ptCount val="7"/>
                <c:pt idx="0">
                  <c:v>1.898301049489687</c:v>
                </c:pt>
                <c:pt idx="1">
                  <c:v>1.8826134416072264</c:v>
                </c:pt>
                <c:pt idx="2">
                  <c:v>0</c:v>
                </c:pt>
                <c:pt idx="3">
                  <c:v>0</c:v>
                </c:pt>
                <c:pt idx="4">
                  <c:v>0</c:v>
                </c:pt>
                <c:pt idx="5">
                  <c:v>0</c:v>
                </c:pt>
                <c:pt idx="6">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0.8571428571428571</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6.3242332110304167</c:v>
                </c:pt>
                <c:pt idx="1">
                  <c:v>7.1120470104441704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7.2200126727979512</c:v>
                </c:pt>
                <c:pt idx="1">
                  <c:v>8.0884949865919964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7.4381378983933883</c:v>
                </c:pt>
                <c:pt idx="1">
                  <c:v>6.8236469633722043</c:v>
                </c:pt>
                <c:pt idx="2">
                  <c:v>6.3427306914581436</c:v>
                </c:pt>
                <c:pt idx="3">
                  <c:v>6.5026094329773754</c:v>
                </c:pt>
                <c:pt idx="4">
                  <c:v>5.5723535057812903</c:v>
                </c:pt>
                <c:pt idx="5">
                  <c:v>6.1495582332075616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6.9286583316156944</c:v>
                </c:pt>
                <c:pt idx="1">
                  <c:v>7.4641522714885191</c:v>
                </c:pt>
                <c:pt idx="2">
                  <c:v>7.7857027264903138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8.5805995964406954</c:v>
                </c:pt>
                <c:pt idx="1">
                  <c:v>8.4354337353880293</c:v>
                </c:pt>
                <c:pt idx="2">
                  <c:v>8.8393450574889023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8.5412235252909401</c:v>
                </c:pt>
                <c:pt idx="1">
                  <c:v>8.6125828701997431</c:v>
                </c:pt>
                <c:pt idx="2">
                  <c:v>8.8146701021401661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9.1889191382244544</c:v>
                </c:pt>
                <c:pt idx="1">
                  <c:v>8.1962913544944467</c:v>
                </c:pt>
                <c:pt idx="2">
                  <c:v>8.663779304028381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4.4804458387881994</c:v>
                </c:pt>
                <c:pt idx="1">
                  <c:v>4.2357023312548874</c:v>
                </c:pt>
                <c:pt idx="2">
                  <c:v>4.7592797367540554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9.059512267928385</c:v>
                </c:pt>
                <c:pt idx="1">
                  <c:v>8.8488490086477345</c:v>
                </c:pt>
                <c:pt idx="2">
                  <c:v>8.8141517806706933</c:v>
                </c:pt>
                <c:pt idx="3">
                  <c:v>8.3377743877932744</c:v>
                </c:pt>
                <c:pt idx="4">
                  <c:v>8.929854291906226</c:v>
                </c:pt>
                <c:pt idx="5">
                  <c:v>8.9955450798102135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7.9478743628756412</c:v>
                </c:pt>
                <c:pt idx="1">
                  <c:v>8.0341271832213899</c:v>
                </c:pt>
                <c:pt idx="2">
                  <c:v>7.4934860176586113</c:v>
                </c:pt>
                <c:pt idx="3">
                  <c:v>7.7867239903754282</c:v>
                </c:pt>
                <c:pt idx="4">
                  <c:v>7.2056108316302154</c:v>
                </c:pt>
                <c:pt idx="5">
                  <c:v>7.8681126747334353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7.812319775776194</c:v>
                </c:pt>
                <c:pt idx="1">
                  <c:v>7.6175603756882753</c:v>
                </c:pt>
                <c:pt idx="2">
                  <c:v>7.5930243929483794</c:v>
                </c:pt>
                <c:pt idx="3">
                  <c:v>7.7370307575509152</c:v>
                </c:pt>
                <c:pt idx="4">
                  <c:v>6.5687894449925572</c:v>
                </c:pt>
                <c:pt idx="5">
                  <c:v>8.0762971548419618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6.6356108643887621</c:v>
                </c:pt>
                <c:pt idx="1">
                  <c:v>7.8955850332503337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4.9549528822563316</c:v>
                </c:pt>
                <c:pt idx="1">
                  <c:v>4.9013790437219438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9.4101518611317072</c:v>
                </c:pt>
                <c:pt idx="1">
                  <c:v>9.0386117930343097</c:v>
                </c:pt>
                <c:pt idx="2">
                  <c:v>9.1688162683895023</c:v>
                </c:pt>
                <c:pt idx="3">
                  <c:v>9.2944207861002095</c:v>
                </c:pt>
                <c:pt idx="4">
                  <c:v>8.9416687367787819</c:v>
                </c:pt>
                <c:pt idx="5">
                  <c:v>9.2487988133531207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8.6780506852137371</c:v>
                </c:pt>
                <c:pt idx="1">
                  <c:v>8.4822021626915785</c:v>
                </c:pt>
                <c:pt idx="2">
                  <c:v>8.6689656794547645</c:v>
                </c:pt>
                <c:pt idx="3">
                  <c:v>8.2730802324412434</c:v>
                </c:pt>
                <c:pt idx="4">
                  <c:v>8.3986188208748462</c:v>
                </c:pt>
                <c:pt idx="5">
                  <c:v>8.4086232502435667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9.0806479583764137</c:v>
                </c:pt>
                <c:pt idx="1">
                  <c:v>9.181741003088538</c:v>
                </c:pt>
                <c:pt idx="2">
                  <c:v>9.0595421819466218</c:v>
                </c:pt>
                <c:pt idx="3">
                  <c:v>8.9512419923647641</c:v>
                </c:pt>
                <c:pt idx="4">
                  <c:v>8.7762091009635537</c:v>
                </c:pt>
                <c:pt idx="5">
                  <c:v>8.8921431857950264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7.9402818400127799</c:v>
                </c:pt>
                <c:pt idx="1">
                  <c:v>8.4451341901358674</c:v>
                </c:pt>
                <c:pt idx="2">
                  <c:v>8.2545796450040712</c:v>
                </c:pt>
                <c:pt idx="3">
                  <c:v>8.2240327142205114</c:v>
                </c:pt>
                <c:pt idx="4">
                  <c:v>8.2947205847201229</c:v>
                </c:pt>
                <c:pt idx="5">
                  <c:v>8.2480172554881452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8.3486016532449572</c:v>
                </c:pt>
                <c:pt idx="1">
                  <c:v>8.3726130501593996</c:v>
                </c:pt>
                <c:pt idx="2">
                  <c:v>8.3249213381876039</c:v>
                </c:pt>
                <c:pt idx="3">
                  <c:v>8.2730735613875481</c:v>
                </c:pt>
                <c:pt idx="4">
                  <c:v>8.0529760842810845</c:v>
                </c:pt>
                <c:pt idx="5">
                  <c:v>8.293866062230471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8.8626431911835386</c:v>
                </c:pt>
                <c:pt idx="1">
                  <c:v>8.7643099895388126</c:v>
                </c:pt>
                <c:pt idx="2">
                  <c:v>8.6922001978113297</c:v>
                </c:pt>
                <c:pt idx="3">
                  <c:v>8.6491479343116744</c:v>
                </c:pt>
                <c:pt idx="4">
                  <c:v>8.367188593167338</c:v>
                </c:pt>
                <c:pt idx="5">
                  <c:v>8.7911153394602213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7.5862940467350128</c:v>
                </c:pt>
                <c:pt idx="1">
                  <c:v>8.4062449516511304</c:v>
                </c:pt>
                <c:pt idx="2">
                  <c:v>8.1009561664216285</c:v>
                </c:pt>
                <c:pt idx="3">
                  <c:v>8.1482409696285529</c:v>
                </c:pt>
                <c:pt idx="4">
                  <c:v>7.8587817961147604</c:v>
                </c:pt>
                <c:pt idx="5">
                  <c:v>8.3026710932441858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7.3198721683915862</c:v>
                </c:pt>
                <c:pt idx="1">
                  <c:v>7.451520952329715</c:v>
                </c:pt>
                <c:pt idx="2">
                  <c:v>7.1915615066928709</c:v>
                </c:pt>
                <c:pt idx="3">
                  <c:v>7.2844620534529074</c:v>
                </c:pt>
                <c:pt idx="4">
                  <c:v>7.1637774700491672</c:v>
                </c:pt>
                <c:pt idx="5">
                  <c:v>7.1591261778732838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7.7180754400949789</c:v>
                </c:pt>
                <c:pt idx="1">
                  <c:v>7.5871499831332301</c:v>
                </c:pt>
                <c:pt idx="2">
                  <c:v>7.7011656603165886</c:v>
                </c:pt>
                <c:pt idx="3">
                  <c:v>7.9933515237189239</c:v>
                </c:pt>
                <c:pt idx="4">
                  <c:v>7.0865438787811676</c:v>
                </c:pt>
                <c:pt idx="5">
                  <c:v>7.4916485084446753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6.7188188746066126</c:v>
                </c:pt>
                <c:pt idx="1">
                  <c:v>6.917951637606703</c:v>
                </c:pt>
                <c:pt idx="2">
                  <c:v>6.8717831208767732</c:v>
                </c:pt>
                <c:pt idx="3">
                  <c:v>6.9002372770794409</c:v>
                </c:pt>
                <c:pt idx="4">
                  <c:v>6.7535002484751141</c:v>
                </c:pt>
                <c:pt idx="5">
                  <c:v>7.0602504456242032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8.8351290663893991</c:v>
                </c:pt>
                <c:pt idx="1">
                  <c:v>8.59157595846718</c:v>
                </c:pt>
                <c:pt idx="2">
                  <c:v>8.5456279484263362</c:v>
                </c:pt>
                <c:pt idx="3">
                  <c:v>8.9576346924958354</c:v>
                </c:pt>
                <c:pt idx="4">
                  <c:v>8.4826439859604523</c:v>
                </c:pt>
                <c:pt idx="5">
                  <c:v>8.8724708528936667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6.9725421201969766</c:v>
                </c:pt>
                <c:pt idx="1">
                  <c:v>7.3715570663556909</c:v>
                </c:pt>
                <c:pt idx="2">
                  <c:v>7.0385178112147164</c:v>
                </c:pt>
                <c:pt idx="3">
                  <c:v>6.8933584377507611</c:v>
                </c:pt>
                <c:pt idx="4">
                  <c:v>6.7345302991797533</c:v>
                </c:pt>
                <c:pt idx="5">
                  <c:v>7.3876260920993717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9.2963183955884645</c:v>
                </c:pt>
                <c:pt idx="1">
                  <c:v>9.367047159173957</c:v>
                </c:pt>
                <c:pt idx="2">
                  <c:v>9.5037828492428638</c:v>
                </c:pt>
                <c:pt idx="3">
                  <c:v>9.358776724591193</c:v>
                </c:pt>
                <c:pt idx="4">
                  <c:v>9.3293658641399482</c:v>
                </c:pt>
                <c:pt idx="5">
                  <c:v>9.4974556244749326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8.6444477944659432</c:v>
                </c:pt>
                <c:pt idx="1">
                  <c:v>8.616674067214106</c:v>
                </c:pt>
                <c:pt idx="2">
                  <c:v>8.4994299588430184</c:v>
                </c:pt>
                <c:pt idx="3">
                  <c:v>8.6091926211683401</c:v>
                </c:pt>
                <c:pt idx="4">
                  <c:v>8.2427042918846904</c:v>
                </c:pt>
                <c:pt idx="5">
                  <c:v>8.5962317577858531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7.8826281535271487</c:v>
                </c:pt>
                <c:pt idx="1">
                  <c:v>7.9155551360379004</c:v>
                </c:pt>
                <c:pt idx="2">
                  <c:v>7.8258381684393781</c:v>
                </c:pt>
                <c:pt idx="3">
                  <c:v>7.7836829558313116</c:v>
                </c:pt>
                <c:pt idx="4">
                  <c:v>7.5915046709851879</c:v>
                </c:pt>
                <c:pt idx="5">
                  <c:v>8.0116728053149782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4.8957230816639417</c:v>
                </c:pt>
                <c:pt idx="1">
                  <c:v>6.7366916379047517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6.3197928620965858</c:v>
                </c:pt>
                <c:pt idx="1">
                  <c:v>6.3232065417479264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6.7884400300387826</c:v>
                </c:pt>
                <c:pt idx="1">
                  <c:v>6.7356985868608579</c:v>
                </c:pt>
                <c:pt idx="2">
                  <c:v>6.7907597111558911</c:v>
                </c:pt>
                <c:pt idx="3">
                  <c:v>6.3926996687823818</c:v>
                </c:pt>
                <c:pt idx="4">
                  <c:v>6.0706485965759969</c:v>
                </c:pt>
                <c:pt idx="5">
                  <c:v>6.3508406071288173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7.6174135794573523</c:v>
                </c:pt>
                <c:pt idx="1">
                  <c:v>7.1938289135064926</c:v>
                </c:pt>
                <c:pt idx="2">
                  <c:v>6.8061704800464939</c:v>
                </c:pt>
                <c:pt idx="3">
                  <c:v>7.4388123447134049</c:v>
                </c:pt>
                <c:pt idx="4">
                  <c:v>6.8676651312187156</c:v>
                </c:pt>
                <c:pt idx="5">
                  <c:v>8.1235394548233106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6.6137476103732364</c:v>
                </c:pt>
                <c:pt idx="1">
                  <c:v>6.8572259031104572</c:v>
                </c:pt>
                <c:pt idx="2">
                  <c:v>6.4975331745416796</c:v>
                </c:pt>
                <c:pt idx="3">
                  <c:v>6.7467059713251167</c:v>
                </c:pt>
                <c:pt idx="4">
                  <c:v>6.5003105441703424</c:v>
                </c:pt>
                <c:pt idx="5">
                  <c:v>6.4365215308047912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6.9462960486285619</c:v>
                </c:pt>
                <c:pt idx="1">
                  <c:v>7.4794893592195892</c:v>
                </c:pt>
                <c:pt idx="2">
                  <c:v>7.3271710960986578</c:v>
                </c:pt>
                <c:pt idx="3">
                  <c:v>7.2458258924360077</c:v>
                </c:pt>
                <c:pt idx="4">
                  <c:v>7.0492094545067472</c:v>
                </c:pt>
                <c:pt idx="5">
                  <c:v>7.4081041958931397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8.9053495427279898</c:v>
                </c:pt>
                <c:pt idx="1">
                  <c:v>8.620893390038221</c:v>
                </c:pt>
                <c:pt idx="2">
                  <c:v>8.7090638624354462</c:v>
                </c:pt>
                <c:pt idx="3">
                  <c:v>8.5470411663486825</c:v>
                </c:pt>
                <c:pt idx="4">
                  <c:v>8.5477011566546341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4.0969230695438332</c:v>
                </c:pt>
                <c:pt idx="1">
                  <c:v>3.7043228883375789</c:v>
                </c:pt>
                <c:pt idx="2">
                  <c:v>4.0481230033783584</c:v>
                </c:pt>
                <c:pt idx="3">
                  <c:v>3.73183742888838</c:v>
                </c:pt>
                <c:pt idx="4">
                  <c:v>3.85513869936961</c:v>
                </c:pt>
                <c:pt idx="5">
                  <c:v>3.7954318715783191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6.2561198652014252</c:v>
                </c:pt>
                <c:pt idx="1">
                  <c:v>6.1091832911654791</c:v>
                </c:pt>
                <c:pt idx="2">
                  <c:v>6.452608354514652</c:v>
                </c:pt>
                <c:pt idx="3">
                  <c:v>6.148882937036471</c:v>
                </c:pt>
                <c:pt idx="4">
                  <c:v>6.1451674734118731</c:v>
                </c:pt>
                <c:pt idx="5">
                  <c:v>6.3193055156303846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6.8685972630285379</c:v>
                </c:pt>
                <c:pt idx="1">
                  <c:v>7.1279131715455826</c:v>
                </c:pt>
                <c:pt idx="2">
                  <c:v>6.5670797690500766</c:v>
                </c:pt>
                <c:pt idx="3">
                  <c:v>6.5749802979191383</c:v>
                </c:pt>
                <c:pt idx="4">
                  <c:v>7.0018352857578607</c:v>
                </c:pt>
                <c:pt idx="5">
                  <c:v>7.0963366046883234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7.631947640744456</c:v>
                </c:pt>
                <c:pt idx="1">
                  <c:v>7.1649986606238008</c:v>
                </c:pt>
                <c:pt idx="2">
                  <c:v>7.6384345595923504</c:v>
                </c:pt>
                <c:pt idx="3">
                  <c:v>7.6697621065842512</c:v>
                </c:pt>
                <c:pt idx="4">
                  <c:v>7.220137280125039</c:v>
                </c:pt>
                <c:pt idx="5">
                  <c:v>7.533968688236274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6.033971165617956</c:v>
                </c:pt>
                <c:pt idx="1">
                  <c:v>6.2231806387016926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8.8593054042359398</c:v>
                </c:pt>
                <c:pt idx="1">
                  <c:v>8.1090479718746664</c:v>
                </c:pt>
                <c:pt idx="2">
                  <c:v>8.6595944227706116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9.0742771716794195</c:v>
                </c:pt>
                <c:pt idx="1">
                  <c:v>8.7726321285320932</c:v>
                </c:pt>
                <c:pt idx="2">
                  <c:v>8.8630958928883583</c:v>
                </c:pt>
                <c:pt idx="3">
                  <c:v>8.826854606684531</c:v>
                </c:pt>
                <c:pt idx="4">
                  <c:v>8.4456704207883195</c:v>
                </c:pt>
                <c:pt idx="5">
                  <c:v>8.9133334396764532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8.079847563612983</c:v>
                </c:pt>
                <c:pt idx="1">
                  <c:v>7.9168278167138526</c:v>
                </c:pt>
                <c:pt idx="2">
                  <c:v>7.8516696881398573</c:v>
                </c:pt>
                <c:pt idx="3">
                  <c:v>7.7802138745139091</c:v>
                </c:pt>
                <c:pt idx="4">
                  <c:v>7.5475231879275837</c:v>
                </c:pt>
                <c:pt idx="5">
                  <c:v>8.101698950510313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7323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RXK | Sandwell and West Birmingham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7323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RXK | Sandwell and West Birmingham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RXK | Sandwell and West Birmingham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Sandwell and West Birmingham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76198215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73441296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327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3235386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38856814"/>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75613429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27122151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10365235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67975042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76286645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7555553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69963155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Sandwell and West Birmingham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Sandwell and West Birmingham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327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noise from other patients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5334588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513780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93817273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9870219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5278510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57340345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83685898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1812274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91207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069747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5181691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8589167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05547155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48327015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95488314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68217079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74354614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6481414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40285357"/>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2481259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0073417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501472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54334354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5713853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76129742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104258658"/>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45600090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54421343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25999274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4135803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2248387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165493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95254529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1274903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01024506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09637891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15807383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8616264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8023699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501982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25250826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4872434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9136818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00823336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23500517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39715752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8619959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453302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647458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66418871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8241269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49503513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19293958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90156831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50000443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7688463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2545636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68951892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3320053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60539052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7731213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149699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2840764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5030619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27776436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10871698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598459320"/>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8608027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5279767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60896874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9220518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45882603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2519314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691145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90914760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7599207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29837445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08129760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0517890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297465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847385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18424788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8431365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25352190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02498233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11323498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9523258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08837743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24301992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00278098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53798868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5996613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01392894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05503703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75522165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66353415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5170717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27613060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4940442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248853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37076928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403951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17855052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0175480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532485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781535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444927239"/>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6333076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79187720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3487648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0462201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24103786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471549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88131866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72787644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2335646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437859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6268908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4482604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82599826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2593848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2534677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8367081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4236444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8934318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4438690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5915693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1398005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1209279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7527666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740652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4077808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6317315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1246783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8887909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6568526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0644225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7799333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1357239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6563503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3579752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5716626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4949561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5823264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8962421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8290712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0627599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2478459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6859283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8455407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1471080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663519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7003514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8329960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0406275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1589776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666747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5004116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9233185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550914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7458691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6110938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900547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2823719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5656255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9003947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6314895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244272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62781248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31016975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50788635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5844880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5889618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5348301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706506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80598404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61207106"/>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1179756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5214695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8275856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64906534"/>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5663432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7896681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04721773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92461621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11201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0501712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0327689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821651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01472575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99275684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38053258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62040512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1303459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005209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079678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450120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0220001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4197781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072814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1552886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919236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2084578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078585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407104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10085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566288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559704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2331439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691475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000770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733024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45100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835907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035441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543700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9726982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93409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014560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737337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667451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501968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715109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4083013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53036838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88058617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90738111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164048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570481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67583506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12819595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142307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449175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8938214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05662930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852662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01030058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28597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869297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2571764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5817901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704853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55007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475903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2016839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5501355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90424631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21891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5335496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8952518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1219155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588420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950337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056631640"/>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837182266"/>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785550105"/>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548270286"/>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16471</Words>
  <Application>Microsoft Office PowerPoint</Application>
  <PresentationFormat>Widescreen</PresentationFormat>
  <Paragraphs>2140</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Sandwell and West Birmingham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2026-09-03T13:25:34Z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